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81" autoAdjust="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outlineViewPr>
    <p:cViewPr>
      <p:scale>
        <a:sx n="33" d="100"/>
        <a:sy n="33" d="100"/>
      </p:scale>
      <p:origin x="0" y="-26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59BC-051A-4E19-BAA6-50BFAD52CB99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13DB-70A0-4AAB-8D0E-31BE05E6D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43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13DB-70A0-4AAB-8D0E-31BE05E6D5A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47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 opplæringsmetodikk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1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Individuelle kurs utgangspunktet</a:t>
            </a:r>
          </a:p>
          <a:p>
            <a:r>
              <a:rPr lang="nb-NO" dirty="0"/>
              <a:t>Søke svar hos medelever og eldre elever</a:t>
            </a:r>
          </a:p>
          <a:p>
            <a:pPr lvl="1"/>
            <a:r>
              <a:rPr lang="nb-NO" dirty="0"/>
              <a:t>Den  som underviser, lærer mest</a:t>
            </a:r>
          </a:p>
          <a:p>
            <a:pPr lvl="0"/>
            <a:r>
              <a:rPr lang="nb-NO" dirty="0"/>
              <a:t>Lærerne har  mentoroppgaver</a:t>
            </a:r>
          </a:p>
        </p:txBody>
      </p:sp>
    </p:spTree>
    <p:extLst>
      <p:ext uri="{BB962C8B-B14F-4D97-AF65-F5344CB8AC3E}">
        <p14:creationId xmlns:p14="http://schemas.microsoft.com/office/powerpoint/2010/main" val="404167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Bærekraftig opplæringsmetoder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Starte</a:t>
            </a:r>
            <a:r>
              <a:rPr lang="nb-NO" baseline="0" dirty="0"/>
              <a:t> i  ungdomsskolen</a:t>
            </a:r>
          </a:p>
          <a:p>
            <a:r>
              <a:rPr lang="nb-NO" baseline="0" dirty="0"/>
              <a:t>Føres videre i ungdomsskole, videregående og  studier</a:t>
            </a:r>
          </a:p>
          <a:p>
            <a:r>
              <a:rPr lang="nb-NO" baseline="0" dirty="0"/>
              <a:t>Kan også brukes i arbeidslivet</a:t>
            </a:r>
          </a:p>
        </p:txBody>
      </p:sp>
    </p:spTree>
    <p:extLst>
      <p:ext uri="{BB962C8B-B14F-4D97-AF65-F5344CB8AC3E}">
        <p14:creationId xmlns:p14="http://schemas.microsoft.com/office/powerpoint/2010/main" val="280911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Fange</a:t>
            </a:r>
            <a:r>
              <a:rPr lang="nb-NO" baseline="0" dirty="0"/>
              <a:t>r opp </a:t>
            </a:r>
            <a:r>
              <a:rPr lang="nb-NO" baseline="0" dirty="0" err="1"/>
              <a:t>dropouts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Individuell veiledning og mentorvirksomhet allerede fra ungdomsskolen</a:t>
            </a:r>
          </a:p>
          <a:p>
            <a:r>
              <a:rPr lang="nb-NO" dirty="0"/>
              <a:t>Samhandling framfor</a:t>
            </a:r>
            <a:r>
              <a:rPr lang="nb-NO" baseline="0" dirty="0"/>
              <a:t> konkurranse i opplæringen</a:t>
            </a:r>
          </a:p>
          <a:p>
            <a:r>
              <a:rPr lang="nb-NO" baseline="0" dirty="0"/>
              <a:t>Verdi i å søke ny kunnskap sammen</a:t>
            </a:r>
          </a:p>
          <a:p>
            <a:r>
              <a:rPr lang="nb-NO" baseline="0" dirty="0"/>
              <a:t>Tillate feil, det gir ny kunnskap</a:t>
            </a:r>
          </a:p>
          <a:p>
            <a:r>
              <a:rPr lang="nb-NO" baseline="0" dirty="0"/>
              <a:t>Talentutvikling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740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Rivende</a:t>
            </a:r>
            <a:r>
              <a:rPr lang="nb-NO" baseline="0" dirty="0"/>
              <a:t> 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Teknikk utvikler seg med stor fart</a:t>
            </a:r>
          </a:p>
          <a:p>
            <a:r>
              <a:rPr lang="nb-NO" dirty="0"/>
              <a:t>Stor innvirkning på hverdagslivet</a:t>
            </a:r>
          </a:p>
          <a:p>
            <a:r>
              <a:rPr lang="nb-NO" dirty="0"/>
              <a:t>Krevende arbeidsliv</a:t>
            </a:r>
          </a:p>
          <a:p>
            <a:pPr lvl="1"/>
            <a:r>
              <a:rPr lang="nb-NO" dirty="0"/>
              <a:t>Store</a:t>
            </a:r>
            <a:r>
              <a:rPr lang="nb-NO" baseline="0" dirty="0"/>
              <a:t> krav til oppstillingsevne</a:t>
            </a:r>
          </a:p>
          <a:p>
            <a:pPr lvl="1"/>
            <a:r>
              <a:rPr lang="nb-NO" baseline="0" dirty="0"/>
              <a:t>Sterk konkurranse</a:t>
            </a:r>
          </a:p>
          <a:p>
            <a:pPr lvl="1"/>
            <a:r>
              <a:rPr lang="nb-NO" dirty="0"/>
              <a:t>Opplæring henger etter</a:t>
            </a:r>
          </a:p>
        </p:txBody>
      </p:sp>
    </p:spTree>
    <p:extLst>
      <p:ext uri="{BB962C8B-B14F-4D97-AF65-F5344CB8AC3E}">
        <p14:creationId xmlns:p14="http://schemas.microsoft.com/office/powerpoint/2010/main" val="387760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Internopplæring</a:t>
            </a:r>
            <a:r>
              <a:rPr lang="nb-NO" baseline="0" dirty="0"/>
              <a:t> i bedrifter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Krav til stor omstillingsevne</a:t>
            </a:r>
          </a:p>
          <a:p>
            <a:r>
              <a:rPr lang="nb-NO" dirty="0"/>
              <a:t>Opplæringsmetodene</a:t>
            </a:r>
            <a:r>
              <a:rPr lang="nb-NO" baseline="0" dirty="0"/>
              <a:t> fra skoletiden utilstrekkelig</a:t>
            </a:r>
          </a:p>
          <a:p>
            <a:r>
              <a:rPr lang="nb-NO" baseline="0" dirty="0"/>
              <a:t>Ny type opplæring kreves</a:t>
            </a:r>
          </a:p>
          <a:p>
            <a:r>
              <a:rPr lang="nb-NO" dirty="0"/>
              <a:t>Løpende opplæringsbehov i arbeidslivet</a:t>
            </a:r>
          </a:p>
          <a:p>
            <a:r>
              <a:rPr lang="nb-NO" dirty="0"/>
              <a:t>Større</a:t>
            </a:r>
            <a:r>
              <a:rPr lang="nb-NO" baseline="0" dirty="0"/>
              <a:t> krav til individuell søken etter kunnskap</a:t>
            </a:r>
          </a:p>
        </p:txBody>
      </p:sp>
    </p:spTree>
    <p:extLst>
      <p:ext uri="{BB962C8B-B14F-4D97-AF65-F5344CB8AC3E}">
        <p14:creationId xmlns:p14="http://schemas.microsoft.com/office/powerpoint/2010/main" val="12954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Opplæringsmetoder</a:t>
            </a:r>
            <a:r>
              <a:rPr lang="nb-NO" baseline="0" dirty="0"/>
              <a:t> i </a:t>
            </a:r>
            <a:r>
              <a:rPr lang="nb-NO" baseline="0" dirty="0" err="1"/>
              <a:t>skoleverlet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Tradisjonell</a:t>
            </a:r>
            <a:r>
              <a:rPr lang="nb-NO" baseline="0" dirty="0"/>
              <a:t> kateterundervisning fortsatt</a:t>
            </a:r>
          </a:p>
          <a:p>
            <a:r>
              <a:rPr lang="nb-NO" baseline="0" dirty="0"/>
              <a:t>Klasseundervisning</a:t>
            </a:r>
          </a:p>
          <a:p>
            <a:pPr lvl="1"/>
            <a:r>
              <a:rPr lang="nb-NO" dirty="0"/>
              <a:t>30 elever per lærer</a:t>
            </a:r>
          </a:p>
          <a:p>
            <a:pPr lvl="0"/>
            <a:r>
              <a:rPr lang="nb-NO" dirty="0"/>
              <a:t>Mange elever faller ut</a:t>
            </a:r>
          </a:p>
        </p:txBody>
      </p:sp>
    </p:spTree>
    <p:extLst>
      <p:ext uri="{BB962C8B-B14F-4D97-AF65-F5344CB8AC3E}">
        <p14:creationId xmlns:p14="http://schemas.microsoft.com/office/powerpoint/2010/main" val="79114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0442" y="667172"/>
            <a:ext cx="9601196" cy="1303867"/>
          </a:xfrm>
        </p:spPr>
        <p:txBody>
          <a:bodyPr/>
          <a:lstStyle/>
          <a:p>
            <a:r>
              <a:rPr lang="nb-NO" dirty="0" err="1"/>
              <a:t>Dropouts</a:t>
            </a:r>
            <a:r>
              <a:rPr lang="nb-NO" baseline="0" dirty="0"/>
              <a:t> i skoleverket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099595" y="2313709"/>
            <a:ext cx="10127848" cy="22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547684" y="1797469"/>
            <a:ext cx="8762742" cy="488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no-NO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Økende skolevegring i ungdomsskolen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5 % utvikler skolevegring i løpet av ungdomsskolen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Evnerike barn har større risiko for å slite enn andre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4,2 % av elevene som gikk ut av 10. klasse i 2015 står uten grunnskolepoeng (mangler vurdering i mer enn halvparten av fagene)</a:t>
            </a:r>
          </a:p>
          <a:p>
            <a:pPr marL="342900" lvl="0" indent="-3429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no-NO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Drop-out i videregående og høyere utdanning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30 % av elevene har ikke fullført videregående skole innen 5 år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17 % fullfører aldri videregående skole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40 % av de som starter høyere utdanning avbryter løpet</a:t>
            </a:r>
          </a:p>
          <a:p>
            <a:pPr marL="342900" lvl="0" indent="-3429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no-NO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Psykisk helse blant barn og unge i Norge (13-18 år)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15-20 % (ca. 150.000) rapporterer om psykiske plager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8 % (ca. 70.000) har psykiske lidelser som krever behandling</a:t>
            </a:r>
          </a:p>
          <a:p>
            <a:pPr lv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o-N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Ensomhet og mangel på selvverd en hovedutfordring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</a:t>
            </a:r>
            <a:r>
              <a:rPr lang="nb-NO" baseline="0" dirty="0"/>
              <a:t> og reparasjonstiltak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Mange tiltak</a:t>
            </a:r>
            <a:r>
              <a:rPr lang="nb-NO" baseline="0" dirty="0"/>
              <a:t> i NAV for å handtere </a:t>
            </a:r>
            <a:r>
              <a:rPr lang="nb-NO" baseline="0" dirty="0" err="1"/>
              <a:t>dropouts</a:t>
            </a:r>
            <a:endParaRPr lang="nb-NO" baseline="0" dirty="0"/>
          </a:p>
          <a:p>
            <a:pPr lvl="1"/>
            <a:r>
              <a:rPr lang="nb-NO" dirty="0"/>
              <a:t>Kostbart</a:t>
            </a:r>
          </a:p>
        </p:txBody>
      </p:sp>
    </p:spTree>
    <p:extLst>
      <p:ext uri="{BB962C8B-B14F-4D97-AF65-F5344CB8AC3E}">
        <p14:creationId xmlns:p14="http://schemas.microsoft.com/office/powerpoint/2010/main" val="17898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Forebyggende tiltak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Større ressurser i opplæring av barn og unge</a:t>
            </a:r>
          </a:p>
          <a:p>
            <a:r>
              <a:rPr lang="nb-NO" dirty="0"/>
              <a:t>Annen opplæringsteknikk</a:t>
            </a:r>
          </a:p>
        </p:txBody>
      </p:sp>
    </p:spTree>
    <p:extLst>
      <p:ext uri="{BB962C8B-B14F-4D97-AF65-F5344CB8AC3E}">
        <p14:creationId xmlns:p14="http://schemas.microsoft.com/office/powerpoint/2010/main" val="117531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Arbeidslivet</a:t>
            </a:r>
            <a:r>
              <a:rPr lang="nb-NO" baseline="0" dirty="0"/>
              <a:t> inn  i  skolestua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Fjerne klassebegrepet og kateterundervisning</a:t>
            </a:r>
          </a:p>
          <a:p>
            <a:r>
              <a:rPr lang="nb-NO" dirty="0"/>
              <a:t>Fast</a:t>
            </a:r>
            <a:r>
              <a:rPr lang="nb-NO" baseline="0" dirty="0"/>
              <a:t> arbeidsplass for elevene</a:t>
            </a:r>
          </a:p>
          <a:p>
            <a:r>
              <a:rPr lang="nb-NO" baseline="0" dirty="0"/>
              <a:t>Fast oppmøtekultur</a:t>
            </a:r>
          </a:p>
          <a:p>
            <a:r>
              <a:rPr lang="nb-NO" baseline="0" dirty="0"/>
              <a:t>Ingen lekser</a:t>
            </a:r>
          </a:p>
          <a:p>
            <a:pPr lvl="1"/>
            <a:r>
              <a:rPr lang="nb-NO" dirty="0"/>
              <a:t> -</a:t>
            </a:r>
            <a:r>
              <a:rPr lang="nb-NO" baseline="0" dirty="0"/>
              <a:t> med nødvendige unntak</a:t>
            </a:r>
          </a:p>
          <a:p>
            <a:pPr lvl="0"/>
            <a:r>
              <a:rPr lang="nb-NO" dirty="0"/>
              <a:t>Individuelt</a:t>
            </a:r>
            <a:r>
              <a:rPr lang="nb-NO" baseline="0" dirty="0"/>
              <a:t> ansvar for egenlæring</a:t>
            </a:r>
          </a:p>
          <a:p>
            <a:pPr lvl="0"/>
            <a:r>
              <a:rPr lang="nb-NO" baseline="0" dirty="0"/>
              <a:t>Samhandlingsmønster</a:t>
            </a:r>
          </a:p>
        </p:txBody>
      </p:sp>
    </p:spTree>
    <p:extLst>
      <p:ext uri="{BB962C8B-B14F-4D97-AF65-F5344CB8AC3E}">
        <p14:creationId xmlns:p14="http://schemas.microsoft.com/office/powerpoint/2010/main" val="346168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Teknikk som hjelpemiddel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 utgangspunkt</a:t>
            </a:r>
            <a:r>
              <a:rPr lang="nb-NO" baseline="0" dirty="0"/>
              <a:t> i elevinteresser</a:t>
            </a:r>
          </a:p>
          <a:p>
            <a:r>
              <a:rPr lang="nb-NO" baseline="0" dirty="0"/>
              <a:t>Teknikk og handverk inn i  ungdomsskolen</a:t>
            </a:r>
          </a:p>
          <a:p>
            <a:r>
              <a:rPr lang="nb-NO" baseline="0" dirty="0"/>
              <a:t>Bruk av </a:t>
            </a:r>
            <a:r>
              <a:rPr lang="nb-NO" baseline="0" dirty="0" err="1"/>
              <a:t>læringsplattformerer</a:t>
            </a:r>
            <a:r>
              <a:rPr lang="nb-NO" baseline="0" dirty="0"/>
              <a:t> i </a:t>
            </a:r>
            <a:r>
              <a:rPr lang="nb-NO" baseline="0" dirty="0" err="1"/>
              <a:t>eLearning</a:t>
            </a:r>
            <a:endParaRPr lang="nb-NO" baseline="0" dirty="0"/>
          </a:p>
          <a:p>
            <a:r>
              <a:rPr lang="nb-NO" baseline="0" dirty="0"/>
              <a:t>Videobaserte kurs med tester</a:t>
            </a:r>
          </a:p>
        </p:txBody>
      </p:sp>
    </p:spTree>
    <p:extLst>
      <p:ext uri="{BB962C8B-B14F-4D97-AF65-F5344CB8AC3E}">
        <p14:creationId xmlns:p14="http://schemas.microsoft.com/office/powerpoint/2010/main" val="110635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337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Organisk</vt:lpstr>
      <vt:lpstr>Ny opplæringsmetodikk</vt:lpstr>
      <vt:lpstr>Rivende utvikling</vt:lpstr>
      <vt:lpstr>Internopplæring i bedrifter</vt:lpstr>
      <vt:lpstr>Opplæringsmetoder i skoleverlet</vt:lpstr>
      <vt:lpstr>Dropouts i skoleverket</vt:lpstr>
      <vt:lpstr>NAV og reparasjonstiltak</vt:lpstr>
      <vt:lpstr>Forebyggende tiltak</vt:lpstr>
      <vt:lpstr>Arbeidslivet inn  i  skolestua</vt:lpstr>
      <vt:lpstr>Teknikk som hjelpemiddel</vt:lpstr>
      <vt:lpstr>Opplæringsmetoder</vt:lpstr>
      <vt:lpstr>Bærekraftig opplæringsmetoder</vt:lpstr>
      <vt:lpstr>Fanger opp dropouts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opplæringsmetodikk</dc:title>
  <dc:creator>Skule Sørmo</dc:creator>
  <cp:lastModifiedBy>Skule Sørmo</cp:lastModifiedBy>
  <cp:revision>6</cp:revision>
  <dcterms:created xsi:type="dcterms:W3CDTF">2017-01-04T11:48:21Z</dcterms:created>
  <dcterms:modified xsi:type="dcterms:W3CDTF">2017-01-06T10:16:38Z</dcterms:modified>
</cp:coreProperties>
</file>